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F31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65" d="100"/>
          <a:sy n="65" d="100"/>
        </p:scale>
        <p:origin x="84" y="3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056A5-F167-4A09-999C-BBEDEB4EC779}" type="datetimeFigureOut">
              <a:rPr lang="en-CA" smtClean="0"/>
              <a:t>15/09/2017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A4562-06C1-4465-8962-F894DBBF2F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91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C82F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September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September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September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September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September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September 15,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September 15,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September 15,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September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September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999999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September 15,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C82F3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999999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662823"/>
              </p:ext>
            </p:extLst>
          </p:nvPr>
        </p:nvGraphicFramePr>
        <p:xfrm>
          <a:off x="-917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6857865" imgH="5143500" progId="Acrobat.Document.11">
                  <p:embed/>
                </p:oleObj>
              </mc:Choice>
              <mc:Fallback>
                <p:oleObj name="Acrobat Document" r:id="rId3" imgW="6857865" imgH="51435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17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472" y="1412776"/>
            <a:ext cx="4356992" cy="1457345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rgbClr val="C82F31"/>
                </a:solidFill>
              </a:rPr>
              <a:t>Sustaining members</a:t>
            </a:r>
            <a:endParaRPr lang="en-CA" dirty="0">
              <a:solidFill>
                <a:srgbClr val="C82F31"/>
              </a:solidFill>
            </a:endParaRPr>
          </a:p>
        </p:txBody>
      </p:sp>
      <p:pic>
        <p:nvPicPr>
          <p:cNvPr id="1026" name="Picture 2" descr="G:\A4 CE Infra Com\A4CE Infra 5 Airfields\Professional Development\Committees\CAPTG\Logos\captg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95"/>
            <a:ext cx="3657600" cy="2869997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6" name="Straight Connector 5"/>
          <p:cNvCxnSpPr/>
          <p:nvPr/>
        </p:nvCxnSpPr>
        <p:spPr>
          <a:xfrm>
            <a:off x="539552" y="3501008"/>
            <a:ext cx="7848600" cy="1588"/>
          </a:xfrm>
          <a:prstGeom prst="line">
            <a:avLst/>
          </a:prstGeom>
          <a:ln w="19050">
            <a:solidFill>
              <a:srgbClr val="C82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25" descr="Stantec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b="8105"/>
          <a:stretch>
            <a:fillRect/>
          </a:stretch>
        </p:blipFill>
        <p:spPr bwMode="auto">
          <a:xfrm>
            <a:off x="6516216" y="5402865"/>
            <a:ext cx="169227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8" descr="member-c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98" y="4637509"/>
            <a:ext cx="197961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08" descr="Hatch_Logo_Colour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t="26047" r="10345" b="20490"/>
          <a:stretch>
            <a:fillRect/>
          </a:stretch>
        </p:blipFill>
        <p:spPr bwMode="auto">
          <a:xfrm>
            <a:off x="166275" y="4617888"/>
            <a:ext cx="1644650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96" descr="Clariant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55" y="5372513"/>
            <a:ext cx="209708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9" descr="wsp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6" y="5374100"/>
            <a:ext cx="161131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98" descr="member-a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673945"/>
            <a:ext cx="12334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31" descr="member-cb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6" y="6099175"/>
            <a:ext cx="8858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3" descr="snc-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43" y="3729038"/>
            <a:ext cx="110172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22" descr="APTech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" y="3886200"/>
            <a:ext cx="1979613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7" descr="ARAlogowe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8712"/>
            <a:ext cx="127952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25356"/>
            <a:ext cx="723900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04" descr="member-gold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09" y="3789362"/>
            <a:ext cx="1389063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" descr="Asphalt Institu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91" y="4597400"/>
            <a:ext cx="1312863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5" descr="Tt-Logo-Horizontal-(Blue)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6454"/>
          <a:stretch>
            <a:fillRect/>
          </a:stretch>
        </p:blipFill>
        <p:spPr bwMode="auto">
          <a:xfrm>
            <a:off x="4291469" y="6207125"/>
            <a:ext cx="1993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03" descr="logoEnglobeHorz_rg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20000" r="4488" b="23810"/>
          <a:stretch>
            <a:fillRect/>
          </a:stretch>
        </p:blipFill>
        <p:spPr bwMode="auto">
          <a:xfrm>
            <a:off x="2099469" y="5402865"/>
            <a:ext cx="197961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1" descr="concrete_services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43" y="3811584"/>
            <a:ext cx="139382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71" y="3789362"/>
            <a:ext cx="8175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0" y="2743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3657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548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2967989" y="8626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-114300" y="7315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 descr="G:\A4 CE Infra Com\A4CE Infra 5 Airfields\Professional Development\Committees\CAPTG\Logos\2017\CIMA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49" y="6209436"/>
            <a:ext cx="1356995" cy="395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3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</TotalTime>
  <Words>2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Clarity</vt:lpstr>
      <vt:lpstr>Adobe Acrobat Document</vt:lpstr>
      <vt:lpstr>PowerPoint Presentation</vt:lpstr>
      <vt:lpstr>Sustaining members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discussion</dc:title>
  <dc:creator>Jared Mitchell</dc:creator>
  <cp:lastModifiedBy>Jared Mitchell</cp:lastModifiedBy>
  <cp:revision>8</cp:revision>
  <dcterms:created xsi:type="dcterms:W3CDTF">2016-09-14T14:40:22Z</dcterms:created>
  <dcterms:modified xsi:type="dcterms:W3CDTF">2017-09-15T15:16:06Z</dcterms:modified>
</cp:coreProperties>
</file>